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6"/>
  </p:normalViewPr>
  <p:slideViewPr>
    <p:cSldViewPr snapToGrid="0" snapToObjects="1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3/29/21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0933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0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0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6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1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5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4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3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1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6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3/29/21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2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C086B1-6465-4129-A7B8-61553933B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F0592CE2-A1AD-41B5-8DA6-E69A017515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-1" b="-1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F6CEB52-D98E-4943-B072-F83075F09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0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0EDBC6-E8DA-8A4F-ABAA-2CC8863DA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6070" y="747059"/>
            <a:ext cx="4843929" cy="276290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My Freedom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C555A-AF21-7E4B-A6ED-F351DD02A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070" y="3810000"/>
            <a:ext cx="4843929" cy="1524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My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185825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838BC-FBCE-894C-AEAA-07D053858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Freedom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CC75C-4717-9D4E-89AB-8FD4327E1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4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6EED-C57A-F143-BC10-1B0FD213C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Freedom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8F738-558A-8047-9777-DEB60482C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83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12866-F09D-4849-BA14-62A637BE5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Freedom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9CB10-2C93-AF47-8BF8-7F8AEE1FD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5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ED4F-EA06-5449-B683-A584667DB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Freedom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71332-1139-D748-AE4D-BC1C4ABF0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do I understand by the word:</a:t>
            </a:r>
          </a:p>
          <a:p>
            <a:r>
              <a:rPr lang="en-US" dirty="0"/>
              <a:t>Slavery?</a:t>
            </a:r>
          </a:p>
          <a:p>
            <a:r>
              <a:rPr lang="en-US" dirty="0"/>
              <a:t>Redemption?</a:t>
            </a:r>
          </a:p>
          <a:p>
            <a:r>
              <a:rPr lang="en-US" dirty="0"/>
              <a:t>Free-will?</a:t>
            </a:r>
          </a:p>
          <a:p>
            <a:r>
              <a:rPr lang="en-US" dirty="0"/>
              <a:t>Freedom?</a:t>
            </a:r>
          </a:p>
          <a:p>
            <a:r>
              <a:rPr lang="en-US" dirty="0"/>
              <a:t>Can I be both free and a slave at the same time?</a:t>
            </a:r>
          </a:p>
        </p:txBody>
      </p:sp>
    </p:spTree>
    <p:extLst>
      <p:ext uri="{BB962C8B-B14F-4D97-AF65-F5344CB8AC3E}">
        <p14:creationId xmlns:p14="http://schemas.microsoft.com/office/powerpoint/2010/main" val="318414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A4DA1-5191-2346-B42F-29954FABC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Slavery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6E6BA-D475-4B4D-91F1-8BAD924F8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am I a slave of? How and why?</a:t>
            </a:r>
          </a:p>
          <a:p>
            <a:r>
              <a:rPr lang="en-US" dirty="0"/>
              <a:t>Do I have the freedom to choose what I am a slave of? How </a:t>
            </a:r>
            <a:r>
              <a:rPr lang="en-US"/>
              <a:t>and why?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04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D6E74-BB57-EC48-AE18-A0A42EB5F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Freedom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B8F37-03B5-F94E-81A0-F4306A643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6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C9D4C-AFD0-A246-9C86-768B108C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Freedom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DD837-3065-3645-9529-C6534F544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03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FE07-3F3E-D640-9BC9-E85EC8E3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Freedom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74ADF-E55F-6C40-8B3A-6A894DC4E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5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5C93F-8EF0-7845-94D4-1DDE675F3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Freedom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66EA7-5FF2-A947-9E72-9A83EFB74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02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08014-259F-F841-9578-A04E061D8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Freedom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130A3-3CE6-8C47-9765-47B6C1831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68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8285D-4570-A342-B733-492A85C26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Freedom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CD5BC-AD62-2645-AC46-6D2611820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82110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DarkSeedLeftStep">
      <a:dk1>
        <a:srgbClr val="000000"/>
      </a:dk1>
      <a:lt1>
        <a:srgbClr val="FFFFFF"/>
      </a:lt1>
      <a:dk2>
        <a:srgbClr val="171734"/>
      </a:dk2>
      <a:lt2>
        <a:srgbClr val="F0F3F1"/>
      </a:lt2>
      <a:accent1>
        <a:srgbClr val="E729A9"/>
      </a:accent1>
      <a:accent2>
        <a:srgbClr val="C417D5"/>
      </a:accent2>
      <a:accent3>
        <a:srgbClr val="8729E7"/>
      </a:accent3>
      <a:accent4>
        <a:srgbClr val="3528D8"/>
      </a:accent4>
      <a:accent5>
        <a:srgbClr val="296AE7"/>
      </a:accent5>
      <a:accent6>
        <a:srgbClr val="17A7D5"/>
      </a:accent6>
      <a:hlink>
        <a:srgbClr val="3F55BF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84</Words>
  <Application>Microsoft Macintosh PowerPoint</Application>
  <PresentationFormat>Widescreen</PresentationFormat>
  <Paragraphs>21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Aharoni</vt:lpstr>
      <vt:lpstr>Arial</vt:lpstr>
      <vt:lpstr>Avenir Next LT Pro</vt:lpstr>
      <vt:lpstr>PrismaticVTI</vt:lpstr>
      <vt:lpstr>My Freedom</vt:lpstr>
      <vt:lpstr>My Freedom</vt:lpstr>
      <vt:lpstr>My Slavery</vt:lpstr>
      <vt:lpstr>My Freedom</vt:lpstr>
      <vt:lpstr>My Freedom</vt:lpstr>
      <vt:lpstr>My Freedom</vt:lpstr>
      <vt:lpstr>My Freedom</vt:lpstr>
      <vt:lpstr>My Freedom</vt:lpstr>
      <vt:lpstr>My Freedom</vt:lpstr>
      <vt:lpstr>My Freedom</vt:lpstr>
      <vt:lpstr>My Freedom</vt:lpstr>
      <vt:lpstr>My Freedom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Freedom</dc:title>
  <dc:creator>Lale Tuncer</dc:creator>
  <cp:lastModifiedBy>Lale Tuncer</cp:lastModifiedBy>
  <cp:revision>3</cp:revision>
  <dcterms:created xsi:type="dcterms:W3CDTF">2021-03-29T11:15:32Z</dcterms:created>
  <dcterms:modified xsi:type="dcterms:W3CDTF">2021-03-29T18:53:05Z</dcterms:modified>
</cp:coreProperties>
</file>